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C4C5F-3313-4F55-826E-E68E28879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1E33C0-5369-4875-AD28-CC7749249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42B3B-C228-43D3-B1C1-F8A9A628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E8BB-5E16-425E-85B8-556A1DE8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C8A23-F223-467A-82B5-2D0D15CF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8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568A0-4850-48B5-9D76-8E4F8D04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3F62F-9C07-4D1A-AA5B-50F4A8473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AB0D2-4BC7-46EE-BA05-4CE5200B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00643-EC0F-4EE1-AEEF-5BE04FB7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474AD-D89D-49CA-B305-CD677FAF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8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88F8D5-5424-4F0E-9DA4-0734D63C4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27BB0-E229-43EE-AC24-7F9634217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253EB-553F-4032-A4A8-187BA186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B6561-5A24-4CF8-AF5C-21D0F79C0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D055B-EEEE-419D-BBA5-8DD25A716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4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C818D-8EF4-411A-8B4F-B7B2F2E7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5B5E5-EFF6-4E21-8D12-FC0C9F689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876E9-5FDE-48C4-B190-CEAF9203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9662A-D453-40C3-8E53-37A90F73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05D34-D03C-47CE-8E57-7A281E48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4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2FBA8-9A22-4E63-9E9C-62C5D0D6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A2807-98D1-4D46-9BE6-487506AC7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1A1E6-8A9C-428E-88B7-D5BAB471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39B47-A38D-4885-8FEA-78158002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D454E-5DC9-44A0-881F-5B8936F12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CD33C-49B3-4066-B8AE-ACB534BD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CBAD-43E4-4037-898A-912D36BBA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DFFE7-1D29-4B1D-9A0C-3842B3E95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20E63-6445-424B-BB2D-A9DD5DA5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BD0E3-0B48-42FB-B0C0-01B5EF3F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18345-E023-42B1-8816-AFA88074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2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828F-AA8D-4964-B528-D269D56C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F62E7-B435-4A0E-AD0C-0FF7B9DE0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24079-C760-4986-9342-F77938985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1A1117-CEF9-4676-9B05-66167B7FD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B2D4D-8910-4337-B37C-EC3CF9310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53174D-40C9-4332-92E5-99BF2BB1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633BC-1FA7-43FE-B56E-FF7E4BEB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BCDA6-5FF7-4B6D-94D0-4E9E8A14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9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A90FA-619B-421F-B8C3-C3E9A4CF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9B069-483C-4705-8B59-916EC42B4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47563-5906-4B8B-8041-8D88A8C6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FB378-0878-4406-BE95-1048C241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9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C1B9E2-F704-403A-8C81-F1E5C9144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8C52A-A066-4946-AEAE-64DDE1200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F1D32-9B48-406E-A838-4F431915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0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D4A1B-B0FA-4F3D-9733-9D94A01A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1EA6B-FC41-4BFB-876A-702EE8F5E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2134C-B88E-4911-8684-DFF6107D8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36B59-DE6D-43B7-8379-EAA8E74BB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4B29A-4985-475F-8969-CEFA06488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1BFCF-AE69-48AE-8297-6230DA0B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AE39-EE3E-46ED-A255-39505657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381063-9953-4BE2-8EEA-7C70859E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A3CB5-7515-4E0F-86C5-9C57CBF1F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78D61-C453-4B8E-82FC-9206E8285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604FA-D6A5-47D1-A4DE-09C608C35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34B76-F28D-4A4F-A4EF-836EB41C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9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2EEBA7-BC1B-4D21-9AD6-F189C6A1E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D99FF-98C2-4927-8E8E-7568E1D5D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84D0B-2677-4084-9B52-38A55BD2A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B2C6-A421-4409-A43E-1918FAB5670C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5CA56-600A-44FE-A7E6-0324F37C1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2454C-B9E7-488F-914F-8A009EDFB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D629E-514E-44B1-85DB-7690ED9D7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5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EE85A1-8F0B-443B-B646-EFF5BA542ACF}"/>
              </a:ext>
            </a:extLst>
          </p:cNvPr>
          <p:cNvSpPr/>
          <p:nvPr/>
        </p:nvSpPr>
        <p:spPr>
          <a:xfrm>
            <a:off x="4158597" y="1349232"/>
            <a:ext cx="3511635" cy="112561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608A33-495C-4786-B967-AED4B65437DE}"/>
              </a:ext>
            </a:extLst>
          </p:cNvPr>
          <p:cNvSpPr/>
          <p:nvPr/>
        </p:nvSpPr>
        <p:spPr>
          <a:xfrm rot="5400000">
            <a:off x="5939554" y="3866319"/>
            <a:ext cx="2332382" cy="145774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E09951-8248-4FEE-8085-90FA71255B04}"/>
              </a:ext>
            </a:extLst>
          </p:cNvPr>
          <p:cNvSpPr/>
          <p:nvPr/>
        </p:nvSpPr>
        <p:spPr>
          <a:xfrm rot="5400000">
            <a:off x="3721278" y="3866319"/>
            <a:ext cx="2332382" cy="145774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43D62AF9-7D1A-4292-B94C-DCA65F63A910}"/>
              </a:ext>
            </a:extLst>
          </p:cNvPr>
          <p:cNvSpPr/>
          <p:nvPr/>
        </p:nvSpPr>
        <p:spPr>
          <a:xfrm rot="2165334">
            <a:off x="1658786" y="2807302"/>
            <a:ext cx="1856013" cy="2232187"/>
          </a:xfrm>
          <a:prstGeom prst="trapezoi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973A4DB7-9FE4-42F5-AC0E-C0B771B10528}"/>
              </a:ext>
            </a:extLst>
          </p:cNvPr>
          <p:cNvSpPr/>
          <p:nvPr/>
        </p:nvSpPr>
        <p:spPr>
          <a:xfrm rot="16817640">
            <a:off x="9486140" y="1296076"/>
            <a:ext cx="1396638" cy="1802592"/>
          </a:xfrm>
          <a:prstGeom prst="trapezoi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A771F3DC-3A16-4631-A87D-30DBBE5D11E2}"/>
              </a:ext>
            </a:extLst>
          </p:cNvPr>
          <p:cNvSpPr/>
          <p:nvPr/>
        </p:nvSpPr>
        <p:spPr>
          <a:xfrm rot="4774472">
            <a:off x="1193742" y="1291593"/>
            <a:ext cx="1280543" cy="1678397"/>
          </a:xfrm>
          <a:prstGeom prst="trapezoi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F7C1FA03-0D75-4B27-95D0-9E47DB117DCE}"/>
              </a:ext>
            </a:extLst>
          </p:cNvPr>
          <p:cNvSpPr/>
          <p:nvPr/>
        </p:nvSpPr>
        <p:spPr>
          <a:xfrm rot="19951483">
            <a:off x="8244876" y="2807301"/>
            <a:ext cx="1856013" cy="2232187"/>
          </a:xfrm>
          <a:prstGeom prst="trapezoi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2850B0-2F24-499E-973D-46D8F777E2D6}"/>
              </a:ext>
            </a:extLst>
          </p:cNvPr>
          <p:cNvSpPr txBox="1"/>
          <p:nvPr/>
        </p:nvSpPr>
        <p:spPr>
          <a:xfrm>
            <a:off x="4349366" y="99441"/>
            <a:ext cx="3130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PARISH CENTER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3BC597-0C18-41DF-AB01-DAA622745941}"/>
              </a:ext>
            </a:extLst>
          </p:cNvPr>
          <p:cNvSpPr txBox="1"/>
          <p:nvPr/>
        </p:nvSpPr>
        <p:spPr>
          <a:xfrm>
            <a:off x="5316701" y="1546016"/>
            <a:ext cx="1789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ALTAR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BC557F-B125-4F77-AB4A-F2D7E90FF929}"/>
              </a:ext>
            </a:extLst>
          </p:cNvPr>
          <p:cNvSpPr txBox="1"/>
          <p:nvPr/>
        </p:nvSpPr>
        <p:spPr>
          <a:xfrm>
            <a:off x="418911" y="3203833"/>
            <a:ext cx="728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A74F68-C52E-48F5-AB02-C714CE6D5D3F}"/>
              </a:ext>
            </a:extLst>
          </p:cNvPr>
          <p:cNvSpPr txBox="1"/>
          <p:nvPr/>
        </p:nvSpPr>
        <p:spPr>
          <a:xfrm>
            <a:off x="4115955" y="2505034"/>
            <a:ext cx="713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1DBC64-0188-4694-9457-B835270B168B}"/>
              </a:ext>
            </a:extLst>
          </p:cNvPr>
          <p:cNvSpPr txBox="1"/>
          <p:nvPr/>
        </p:nvSpPr>
        <p:spPr>
          <a:xfrm>
            <a:off x="7222357" y="2505034"/>
            <a:ext cx="564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9D9966-9311-4C06-B1E1-51251E606EE9}"/>
              </a:ext>
            </a:extLst>
          </p:cNvPr>
          <p:cNvSpPr txBox="1"/>
          <p:nvPr/>
        </p:nvSpPr>
        <p:spPr>
          <a:xfrm>
            <a:off x="10957498" y="3465443"/>
            <a:ext cx="622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D1AC00-8403-2E48-D572-E8F14E25A2AA}"/>
              </a:ext>
            </a:extLst>
          </p:cNvPr>
          <p:cNvSpPr txBox="1"/>
          <p:nvPr/>
        </p:nvSpPr>
        <p:spPr>
          <a:xfrm>
            <a:off x="3371290" y="5974340"/>
            <a:ext cx="622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#5</a:t>
            </a:r>
          </a:p>
          <a:p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1187C9-68A3-0EE3-E753-03AA5D2A050B}"/>
              </a:ext>
            </a:extLst>
          </p:cNvPr>
          <p:cNvSpPr txBox="1"/>
          <p:nvPr/>
        </p:nvSpPr>
        <p:spPr>
          <a:xfrm>
            <a:off x="7812503" y="5974340"/>
            <a:ext cx="622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#6</a:t>
            </a:r>
          </a:p>
        </p:txBody>
      </p:sp>
    </p:spTree>
    <p:extLst>
      <p:ext uri="{BB962C8B-B14F-4D97-AF65-F5344CB8AC3E}">
        <p14:creationId xmlns:p14="http://schemas.microsoft.com/office/powerpoint/2010/main" val="4281405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Sena</dc:creator>
  <cp:lastModifiedBy>Kathryn Sena</cp:lastModifiedBy>
  <cp:revision>3</cp:revision>
  <dcterms:created xsi:type="dcterms:W3CDTF">2020-12-06T20:24:12Z</dcterms:created>
  <dcterms:modified xsi:type="dcterms:W3CDTF">2023-12-10T23:06:41Z</dcterms:modified>
</cp:coreProperties>
</file>